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</p:sldIdLst>
  <p:sldSz cx="8439150" cy="7199313"/>
  <p:notesSz cx="6858000" cy="9144000"/>
  <p:defaultTextStyle>
    <a:defPPr>
      <a:defRPr lang="fr-FR"/>
    </a:defPPr>
    <a:lvl1pPr marL="0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1pPr>
    <a:lvl2pPr marL="402199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2pPr>
    <a:lvl3pPr marL="804398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3pPr>
    <a:lvl4pPr marL="1206597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4pPr>
    <a:lvl5pPr marL="1608795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5pPr>
    <a:lvl6pPr marL="2010994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6pPr>
    <a:lvl7pPr marL="2413193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7pPr>
    <a:lvl8pPr marL="2815392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8pPr>
    <a:lvl9pPr marL="3217591" algn="l" defTabSz="804398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2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936" y="1178222"/>
            <a:ext cx="7173278" cy="2506427"/>
          </a:xfrm>
        </p:spPr>
        <p:txBody>
          <a:bodyPr anchor="b"/>
          <a:lstStyle>
            <a:lvl1pPr algn="ctr">
              <a:defRPr sz="553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894" y="3781306"/>
            <a:ext cx="6329363" cy="1738167"/>
          </a:xfrm>
        </p:spPr>
        <p:txBody>
          <a:bodyPr/>
          <a:lstStyle>
            <a:lvl1pPr marL="0" indent="0" algn="ctr">
              <a:buNone/>
              <a:defRPr sz="2215"/>
            </a:lvl1pPr>
            <a:lvl2pPr marL="421950" indent="0" algn="ctr">
              <a:buNone/>
              <a:defRPr sz="1846"/>
            </a:lvl2pPr>
            <a:lvl3pPr marL="843900" indent="0" algn="ctr">
              <a:buNone/>
              <a:defRPr sz="1661"/>
            </a:lvl3pPr>
            <a:lvl4pPr marL="1265850" indent="0" algn="ctr">
              <a:buNone/>
              <a:defRPr sz="1477"/>
            </a:lvl4pPr>
            <a:lvl5pPr marL="1687800" indent="0" algn="ctr">
              <a:buNone/>
              <a:defRPr sz="1477"/>
            </a:lvl5pPr>
            <a:lvl6pPr marL="2109749" indent="0" algn="ctr">
              <a:buNone/>
              <a:defRPr sz="1477"/>
            </a:lvl6pPr>
            <a:lvl7pPr marL="2531699" indent="0" algn="ctr">
              <a:buNone/>
              <a:defRPr sz="1477"/>
            </a:lvl7pPr>
            <a:lvl8pPr marL="2953649" indent="0" algn="ctr">
              <a:buNone/>
              <a:defRPr sz="1477"/>
            </a:lvl8pPr>
            <a:lvl9pPr marL="3375599" indent="0" algn="ctr">
              <a:buNone/>
              <a:defRPr sz="1477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67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88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9267" y="383297"/>
            <a:ext cx="1819692" cy="610108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92" y="383297"/>
            <a:ext cx="5353586" cy="610108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75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32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97" y="1794831"/>
            <a:ext cx="7278767" cy="2994714"/>
          </a:xfrm>
        </p:spPr>
        <p:txBody>
          <a:bodyPr anchor="b"/>
          <a:lstStyle>
            <a:lvl1pPr>
              <a:defRPr sz="553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97" y="4817876"/>
            <a:ext cx="7278767" cy="1574849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195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3900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3pPr>
            <a:lvl4pPr marL="126585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780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0974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169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364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559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2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91" y="1916484"/>
            <a:ext cx="3586639" cy="45678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2320" y="1916484"/>
            <a:ext cx="3586639" cy="45678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2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91" y="383299"/>
            <a:ext cx="7278767" cy="139153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92" y="1764832"/>
            <a:ext cx="3570155" cy="864917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950" indent="0">
              <a:buNone/>
              <a:defRPr sz="1846" b="1"/>
            </a:lvl2pPr>
            <a:lvl3pPr marL="843900" indent="0">
              <a:buNone/>
              <a:defRPr sz="1661" b="1"/>
            </a:lvl3pPr>
            <a:lvl4pPr marL="1265850" indent="0">
              <a:buNone/>
              <a:defRPr sz="1477" b="1"/>
            </a:lvl4pPr>
            <a:lvl5pPr marL="1687800" indent="0">
              <a:buNone/>
              <a:defRPr sz="1477" b="1"/>
            </a:lvl5pPr>
            <a:lvl6pPr marL="2109749" indent="0">
              <a:buNone/>
              <a:defRPr sz="1477" b="1"/>
            </a:lvl6pPr>
            <a:lvl7pPr marL="2531699" indent="0">
              <a:buNone/>
              <a:defRPr sz="1477" b="1"/>
            </a:lvl7pPr>
            <a:lvl8pPr marL="2953649" indent="0">
              <a:buNone/>
              <a:defRPr sz="1477" b="1"/>
            </a:lvl8pPr>
            <a:lvl9pPr marL="3375599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292" y="2629749"/>
            <a:ext cx="3570155" cy="386796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2320" y="1764832"/>
            <a:ext cx="3587738" cy="864917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950" indent="0">
              <a:buNone/>
              <a:defRPr sz="1846" b="1"/>
            </a:lvl2pPr>
            <a:lvl3pPr marL="843900" indent="0">
              <a:buNone/>
              <a:defRPr sz="1661" b="1"/>
            </a:lvl3pPr>
            <a:lvl4pPr marL="1265850" indent="0">
              <a:buNone/>
              <a:defRPr sz="1477" b="1"/>
            </a:lvl4pPr>
            <a:lvl5pPr marL="1687800" indent="0">
              <a:buNone/>
              <a:defRPr sz="1477" b="1"/>
            </a:lvl5pPr>
            <a:lvl6pPr marL="2109749" indent="0">
              <a:buNone/>
              <a:defRPr sz="1477" b="1"/>
            </a:lvl6pPr>
            <a:lvl7pPr marL="2531699" indent="0">
              <a:buNone/>
              <a:defRPr sz="1477" b="1"/>
            </a:lvl7pPr>
            <a:lvl8pPr marL="2953649" indent="0">
              <a:buNone/>
              <a:defRPr sz="1477" b="1"/>
            </a:lvl8pPr>
            <a:lvl9pPr marL="3375599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2320" y="2629749"/>
            <a:ext cx="3587738" cy="386796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88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8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65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91" y="479954"/>
            <a:ext cx="2721846" cy="1679840"/>
          </a:xfrm>
        </p:spPr>
        <p:txBody>
          <a:bodyPr anchor="b"/>
          <a:lstStyle>
            <a:lvl1pPr>
              <a:defRPr sz="295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38" y="1036570"/>
            <a:ext cx="4272320" cy="5116178"/>
          </a:xfrm>
        </p:spPr>
        <p:txBody>
          <a:bodyPr/>
          <a:lstStyle>
            <a:lvl1pPr>
              <a:defRPr sz="2953"/>
            </a:lvl1pPr>
            <a:lvl2pPr>
              <a:defRPr sz="2584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291" y="2159794"/>
            <a:ext cx="2721846" cy="4001285"/>
          </a:xfrm>
        </p:spPr>
        <p:txBody>
          <a:bodyPr/>
          <a:lstStyle>
            <a:lvl1pPr marL="0" indent="0">
              <a:buNone/>
              <a:defRPr sz="1477"/>
            </a:lvl1pPr>
            <a:lvl2pPr marL="421950" indent="0">
              <a:buNone/>
              <a:defRPr sz="1292"/>
            </a:lvl2pPr>
            <a:lvl3pPr marL="843900" indent="0">
              <a:buNone/>
              <a:defRPr sz="1107"/>
            </a:lvl3pPr>
            <a:lvl4pPr marL="1265850" indent="0">
              <a:buNone/>
              <a:defRPr sz="923"/>
            </a:lvl4pPr>
            <a:lvl5pPr marL="1687800" indent="0">
              <a:buNone/>
              <a:defRPr sz="923"/>
            </a:lvl5pPr>
            <a:lvl6pPr marL="2109749" indent="0">
              <a:buNone/>
              <a:defRPr sz="923"/>
            </a:lvl6pPr>
            <a:lvl7pPr marL="2531699" indent="0">
              <a:buNone/>
              <a:defRPr sz="923"/>
            </a:lvl7pPr>
            <a:lvl8pPr marL="2953649" indent="0">
              <a:buNone/>
              <a:defRPr sz="923"/>
            </a:lvl8pPr>
            <a:lvl9pPr marL="3375599" indent="0">
              <a:buNone/>
              <a:defRPr sz="923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3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91" y="479954"/>
            <a:ext cx="2721846" cy="1679840"/>
          </a:xfrm>
        </p:spPr>
        <p:txBody>
          <a:bodyPr anchor="b"/>
          <a:lstStyle>
            <a:lvl1pPr>
              <a:defRPr sz="295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87738" y="1036570"/>
            <a:ext cx="4272320" cy="5116178"/>
          </a:xfrm>
        </p:spPr>
        <p:txBody>
          <a:bodyPr anchor="t"/>
          <a:lstStyle>
            <a:lvl1pPr marL="0" indent="0">
              <a:buNone/>
              <a:defRPr sz="2953"/>
            </a:lvl1pPr>
            <a:lvl2pPr marL="421950" indent="0">
              <a:buNone/>
              <a:defRPr sz="2584"/>
            </a:lvl2pPr>
            <a:lvl3pPr marL="843900" indent="0">
              <a:buNone/>
              <a:defRPr sz="2215"/>
            </a:lvl3pPr>
            <a:lvl4pPr marL="1265850" indent="0">
              <a:buNone/>
              <a:defRPr sz="1846"/>
            </a:lvl4pPr>
            <a:lvl5pPr marL="1687800" indent="0">
              <a:buNone/>
              <a:defRPr sz="1846"/>
            </a:lvl5pPr>
            <a:lvl6pPr marL="2109749" indent="0">
              <a:buNone/>
              <a:defRPr sz="1846"/>
            </a:lvl6pPr>
            <a:lvl7pPr marL="2531699" indent="0">
              <a:buNone/>
              <a:defRPr sz="1846"/>
            </a:lvl7pPr>
            <a:lvl8pPr marL="2953649" indent="0">
              <a:buNone/>
              <a:defRPr sz="1846"/>
            </a:lvl8pPr>
            <a:lvl9pPr marL="3375599" indent="0">
              <a:buNone/>
              <a:defRPr sz="1846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291" y="2159794"/>
            <a:ext cx="2721846" cy="4001285"/>
          </a:xfrm>
        </p:spPr>
        <p:txBody>
          <a:bodyPr/>
          <a:lstStyle>
            <a:lvl1pPr marL="0" indent="0">
              <a:buNone/>
              <a:defRPr sz="1477"/>
            </a:lvl1pPr>
            <a:lvl2pPr marL="421950" indent="0">
              <a:buNone/>
              <a:defRPr sz="1292"/>
            </a:lvl2pPr>
            <a:lvl3pPr marL="843900" indent="0">
              <a:buNone/>
              <a:defRPr sz="1107"/>
            </a:lvl3pPr>
            <a:lvl4pPr marL="1265850" indent="0">
              <a:buNone/>
              <a:defRPr sz="923"/>
            </a:lvl4pPr>
            <a:lvl5pPr marL="1687800" indent="0">
              <a:buNone/>
              <a:defRPr sz="923"/>
            </a:lvl5pPr>
            <a:lvl6pPr marL="2109749" indent="0">
              <a:buNone/>
              <a:defRPr sz="923"/>
            </a:lvl6pPr>
            <a:lvl7pPr marL="2531699" indent="0">
              <a:buNone/>
              <a:defRPr sz="923"/>
            </a:lvl7pPr>
            <a:lvl8pPr marL="2953649" indent="0">
              <a:buNone/>
              <a:defRPr sz="923"/>
            </a:lvl8pPr>
            <a:lvl9pPr marL="3375599" indent="0">
              <a:buNone/>
              <a:defRPr sz="923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32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192" y="383299"/>
            <a:ext cx="727876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92" y="1916484"/>
            <a:ext cx="727876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191" y="6672698"/>
            <a:ext cx="189880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384E-377E-4EEA-8CE8-3DC5227B4783}" type="datetimeFigureOut">
              <a:rPr lang="fr-FR" smtClean="0"/>
              <a:t>22/03/2018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5469" y="6672698"/>
            <a:ext cx="28482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60150" y="6672698"/>
            <a:ext cx="189880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750D-E319-4C35-ABD4-8545EE994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45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3900" rtl="0" eaLnBrk="1" latinLnBrk="0" hangingPunct="1">
        <a:lnSpc>
          <a:spcPct val="90000"/>
        </a:lnSpc>
        <a:spcBef>
          <a:spcPct val="0"/>
        </a:spcBef>
        <a:buNone/>
        <a:defRPr sz="40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975" indent="-210975" algn="l" defTabSz="843900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4" kern="1200">
          <a:solidFill>
            <a:schemeClr val="tx1"/>
          </a:solidFill>
          <a:latin typeface="+mn-lt"/>
          <a:ea typeface="+mn-ea"/>
          <a:cs typeface="+mn-cs"/>
        </a:defRPr>
      </a:lvl1pPr>
      <a:lvl2pPr marL="632925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4875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6825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898774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320724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4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3164624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586574" indent="-210975" algn="l" defTabSz="843900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950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900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5850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7800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9749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1699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3649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5599" algn="l" defTabSz="843900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6119"/>
          <a:stretch/>
        </p:blipFill>
        <p:spPr>
          <a:xfrm>
            <a:off x="3731578" y="149066"/>
            <a:ext cx="4530442" cy="36710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843912"/>
            <a:ext cx="3271521" cy="37465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78" y="3971541"/>
            <a:ext cx="4530442" cy="30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08232"/>
            <a:ext cx="5394589" cy="48860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1992"/>
          <a:stretch/>
        </p:blipFill>
        <p:spPr>
          <a:xfrm>
            <a:off x="121919" y="1218390"/>
            <a:ext cx="2655944" cy="48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46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0</Words>
  <Application>Microsoft Office PowerPoint</Application>
  <PresentationFormat>Personnalisé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bruneau</dc:creator>
  <cp:lastModifiedBy>sophie bruneau</cp:lastModifiedBy>
  <cp:revision>59</cp:revision>
  <dcterms:created xsi:type="dcterms:W3CDTF">2017-11-28T09:08:54Z</dcterms:created>
  <dcterms:modified xsi:type="dcterms:W3CDTF">2018-03-22T18:52:20Z</dcterms:modified>
</cp:coreProperties>
</file>