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</p:sldIdLst>
  <p:sldSz cx="8439150" cy="7199313"/>
  <p:notesSz cx="6858000" cy="9144000"/>
  <p:defaultTextStyle>
    <a:defPPr>
      <a:defRPr lang="fr-FR"/>
    </a:defPPr>
    <a:lvl1pPr marL="0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1pPr>
    <a:lvl2pPr marL="402199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2pPr>
    <a:lvl3pPr marL="804398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3pPr>
    <a:lvl4pPr marL="1206597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4pPr>
    <a:lvl5pPr marL="1608795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5pPr>
    <a:lvl6pPr marL="2010994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6pPr>
    <a:lvl7pPr marL="2413193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7pPr>
    <a:lvl8pPr marL="2815392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8pPr>
    <a:lvl9pPr marL="3217591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27" autoAdjust="0"/>
    <p:restoredTop sz="94660"/>
  </p:normalViewPr>
  <p:slideViewPr>
    <p:cSldViewPr snapToGrid="0">
      <p:cViewPr>
        <p:scale>
          <a:sx n="60" d="100"/>
          <a:sy n="60" d="100"/>
        </p:scale>
        <p:origin x="19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936" y="1178222"/>
            <a:ext cx="7173278" cy="2506427"/>
          </a:xfrm>
        </p:spPr>
        <p:txBody>
          <a:bodyPr anchor="b"/>
          <a:lstStyle>
            <a:lvl1pPr algn="ctr">
              <a:defRPr sz="553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894" y="3781306"/>
            <a:ext cx="6329363" cy="1738167"/>
          </a:xfrm>
        </p:spPr>
        <p:txBody>
          <a:bodyPr/>
          <a:lstStyle>
            <a:lvl1pPr marL="0" indent="0" algn="ctr">
              <a:buNone/>
              <a:defRPr sz="2215"/>
            </a:lvl1pPr>
            <a:lvl2pPr marL="421950" indent="0" algn="ctr">
              <a:buNone/>
              <a:defRPr sz="1846"/>
            </a:lvl2pPr>
            <a:lvl3pPr marL="843900" indent="0" algn="ctr">
              <a:buNone/>
              <a:defRPr sz="1661"/>
            </a:lvl3pPr>
            <a:lvl4pPr marL="1265850" indent="0" algn="ctr">
              <a:buNone/>
              <a:defRPr sz="1477"/>
            </a:lvl4pPr>
            <a:lvl5pPr marL="1687800" indent="0" algn="ctr">
              <a:buNone/>
              <a:defRPr sz="1477"/>
            </a:lvl5pPr>
            <a:lvl6pPr marL="2109749" indent="0" algn="ctr">
              <a:buNone/>
              <a:defRPr sz="1477"/>
            </a:lvl6pPr>
            <a:lvl7pPr marL="2531699" indent="0" algn="ctr">
              <a:buNone/>
              <a:defRPr sz="1477"/>
            </a:lvl7pPr>
            <a:lvl8pPr marL="2953649" indent="0" algn="ctr">
              <a:buNone/>
              <a:defRPr sz="1477"/>
            </a:lvl8pPr>
            <a:lvl9pPr marL="3375599" indent="0" algn="ctr">
              <a:buNone/>
              <a:defRPr sz="1477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67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88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39267" y="383297"/>
            <a:ext cx="1819692" cy="610108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92" y="383297"/>
            <a:ext cx="5353586" cy="610108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75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32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97" y="1794831"/>
            <a:ext cx="7278767" cy="2994714"/>
          </a:xfrm>
        </p:spPr>
        <p:txBody>
          <a:bodyPr anchor="b"/>
          <a:lstStyle>
            <a:lvl1pPr>
              <a:defRPr sz="553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97" y="4817876"/>
            <a:ext cx="7278767" cy="1574849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195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3900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3pPr>
            <a:lvl4pPr marL="126585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780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0974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169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364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559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2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91" y="1916484"/>
            <a:ext cx="3586639" cy="45678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2320" y="1916484"/>
            <a:ext cx="3586639" cy="45678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2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91" y="383299"/>
            <a:ext cx="7278767" cy="139153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292" y="1764832"/>
            <a:ext cx="3570155" cy="864917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950" indent="0">
              <a:buNone/>
              <a:defRPr sz="1846" b="1"/>
            </a:lvl2pPr>
            <a:lvl3pPr marL="843900" indent="0">
              <a:buNone/>
              <a:defRPr sz="1661" b="1"/>
            </a:lvl3pPr>
            <a:lvl4pPr marL="1265850" indent="0">
              <a:buNone/>
              <a:defRPr sz="1477" b="1"/>
            </a:lvl4pPr>
            <a:lvl5pPr marL="1687800" indent="0">
              <a:buNone/>
              <a:defRPr sz="1477" b="1"/>
            </a:lvl5pPr>
            <a:lvl6pPr marL="2109749" indent="0">
              <a:buNone/>
              <a:defRPr sz="1477" b="1"/>
            </a:lvl6pPr>
            <a:lvl7pPr marL="2531699" indent="0">
              <a:buNone/>
              <a:defRPr sz="1477" b="1"/>
            </a:lvl7pPr>
            <a:lvl8pPr marL="2953649" indent="0">
              <a:buNone/>
              <a:defRPr sz="1477" b="1"/>
            </a:lvl8pPr>
            <a:lvl9pPr marL="3375599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292" y="2629749"/>
            <a:ext cx="3570155" cy="386796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2320" y="1764832"/>
            <a:ext cx="3587738" cy="864917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950" indent="0">
              <a:buNone/>
              <a:defRPr sz="1846" b="1"/>
            </a:lvl2pPr>
            <a:lvl3pPr marL="843900" indent="0">
              <a:buNone/>
              <a:defRPr sz="1661" b="1"/>
            </a:lvl3pPr>
            <a:lvl4pPr marL="1265850" indent="0">
              <a:buNone/>
              <a:defRPr sz="1477" b="1"/>
            </a:lvl4pPr>
            <a:lvl5pPr marL="1687800" indent="0">
              <a:buNone/>
              <a:defRPr sz="1477" b="1"/>
            </a:lvl5pPr>
            <a:lvl6pPr marL="2109749" indent="0">
              <a:buNone/>
              <a:defRPr sz="1477" b="1"/>
            </a:lvl6pPr>
            <a:lvl7pPr marL="2531699" indent="0">
              <a:buNone/>
              <a:defRPr sz="1477" b="1"/>
            </a:lvl7pPr>
            <a:lvl8pPr marL="2953649" indent="0">
              <a:buNone/>
              <a:defRPr sz="1477" b="1"/>
            </a:lvl8pPr>
            <a:lvl9pPr marL="3375599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2320" y="2629749"/>
            <a:ext cx="3587738" cy="386796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88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8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65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91" y="479954"/>
            <a:ext cx="2721846" cy="1679840"/>
          </a:xfrm>
        </p:spPr>
        <p:txBody>
          <a:bodyPr anchor="b"/>
          <a:lstStyle>
            <a:lvl1pPr>
              <a:defRPr sz="2953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38" y="1036570"/>
            <a:ext cx="4272320" cy="5116178"/>
          </a:xfrm>
        </p:spPr>
        <p:txBody>
          <a:bodyPr/>
          <a:lstStyle>
            <a:lvl1pPr>
              <a:defRPr sz="2953"/>
            </a:lvl1pPr>
            <a:lvl2pPr>
              <a:defRPr sz="2584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291" y="2159794"/>
            <a:ext cx="2721846" cy="4001285"/>
          </a:xfrm>
        </p:spPr>
        <p:txBody>
          <a:bodyPr/>
          <a:lstStyle>
            <a:lvl1pPr marL="0" indent="0">
              <a:buNone/>
              <a:defRPr sz="1477"/>
            </a:lvl1pPr>
            <a:lvl2pPr marL="421950" indent="0">
              <a:buNone/>
              <a:defRPr sz="1292"/>
            </a:lvl2pPr>
            <a:lvl3pPr marL="843900" indent="0">
              <a:buNone/>
              <a:defRPr sz="1107"/>
            </a:lvl3pPr>
            <a:lvl4pPr marL="1265850" indent="0">
              <a:buNone/>
              <a:defRPr sz="923"/>
            </a:lvl4pPr>
            <a:lvl5pPr marL="1687800" indent="0">
              <a:buNone/>
              <a:defRPr sz="923"/>
            </a:lvl5pPr>
            <a:lvl6pPr marL="2109749" indent="0">
              <a:buNone/>
              <a:defRPr sz="923"/>
            </a:lvl6pPr>
            <a:lvl7pPr marL="2531699" indent="0">
              <a:buNone/>
              <a:defRPr sz="923"/>
            </a:lvl7pPr>
            <a:lvl8pPr marL="2953649" indent="0">
              <a:buNone/>
              <a:defRPr sz="923"/>
            </a:lvl8pPr>
            <a:lvl9pPr marL="3375599" indent="0">
              <a:buNone/>
              <a:defRPr sz="923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83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91" y="479954"/>
            <a:ext cx="2721846" cy="1679840"/>
          </a:xfrm>
        </p:spPr>
        <p:txBody>
          <a:bodyPr anchor="b"/>
          <a:lstStyle>
            <a:lvl1pPr>
              <a:defRPr sz="2953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87738" y="1036570"/>
            <a:ext cx="4272320" cy="5116178"/>
          </a:xfrm>
        </p:spPr>
        <p:txBody>
          <a:bodyPr anchor="t"/>
          <a:lstStyle>
            <a:lvl1pPr marL="0" indent="0">
              <a:buNone/>
              <a:defRPr sz="2953"/>
            </a:lvl1pPr>
            <a:lvl2pPr marL="421950" indent="0">
              <a:buNone/>
              <a:defRPr sz="2584"/>
            </a:lvl2pPr>
            <a:lvl3pPr marL="843900" indent="0">
              <a:buNone/>
              <a:defRPr sz="2215"/>
            </a:lvl3pPr>
            <a:lvl4pPr marL="1265850" indent="0">
              <a:buNone/>
              <a:defRPr sz="1846"/>
            </a:lvl4pPr>
            <a:lvl5pPr marL="1687800" indent="0">
              <a:buNone/>
              <a:defRPr sz="1846"/>
            </a:lvl5pPr>
            <a:lvl6pPr marL="2109749" indent="0">
              <a:buNone/>
              <a:defRPr sz="1846"/>
            </a:lvl6pPr>
            <a:lvl7pPr marL="2531699" indent="0">
              <a:buNone/>
              <a:defRPr sz="1846"/>
            </a:lvl7pPr>
            <a:lvl8pPr marL="2953649" indent="0">
              <a:buNone/>
              <a:defRPr sz="1846"/>
            </a:lvl8pPr>
            <a:lvl9pPr marL="3375599" indent="0">
              <a:buNone/>
              <a:defRPr sz="1846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291" y="2159794"/>
            <a:ext cx="2721846" cy="4001285"/>
          </a:xfrm>
        </p:spPr>
        <p:txBody>
          <a:bodyPr/>
          <a:lstStyle>
            <a:lvl1pPr marL="0" indent="0">
              <a:buNone/>
              <a:defRPr sz="1477"/>
            </a:lvl1pPr>
            <a:lvl2pPr marL="421950" indent="0">
              <a:buNone/>
              <a:defRPr sz="1292"/>
            </a:lvl2pPr>
            <a:lvl3pPr marL="843900" indent="0">
              <a:buNone/>
              <a:defRPr sz="1107"/>
            </a:lvl3pPr>
            <a:lvl4pPr marL="1265850" indent="0">
              <a:buNone/>
              <a:defRPr sz="923"/>
            </a:lvl4pPr>
            <a:lvl5pPr marL="1687800" indent="0">
              <a:buNone/>
              <a:defRPr sz="923"/>
            </a:lvl5pPr>
            <a:lvl6pPr marL="2109749" indent="0">
              <a:buNone/>
              <a:defRPr sz="923"/>
            </a:lvl6pPr>
            <a:lvl7pPr marL="2531699" indent="0">
              <a:buNone/>
              <a:defRPr sz="923"/>
            </a:lvl7pPr>
            <a:lvl8pPr marL="2953649" indent="0">
              <a:buNone/>
              <a:defRPr sz="923"/>
            </a:lvl8pPr>
            <a:lvl9pPr marL="3375599" indent="0">
              <a:buNone/>
              <a:defRPr sz="923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32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192" y="383299"/>
            <a:ext cx="727876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92" y="1916484"/>
            <a:ext cx="727876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191" y="6672698"/>
            <a:ext cx="189880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384E-377E-4EEA-8CE8-3DC5227B4783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5469" y="6672698"/>
            <a:ext cx="28482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60150" y="6672698"/>
            <a:ext cx="189880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45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3900" rtl="0" eaLnBrk="1" latinLnBrk="0" hangingPunct="1">
        <a:lnSpc>
          <a:spcPct val="90000"/>
        </a:lnSpc>
        <a:spcBef>
          <a:spcPct val="0"/>
        </a:spcBef>
        <a:buNone/>
        <a:defRPr sz="40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975" indent="-210975" algn="l" defTabSz="843900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4" kern="1200">
          <a:solidFill>
            <a:schemeClr val="tx1"/>
          </a:solidFill>
          <a:latin typeface="+mn-lt"/>
          <a:ea typeface="+mn-ea"/>
          <a:cs typeface="+mn-cs"/>
        </a:defRPr>
      </a:lvl1pPr>
      <a:lvl2pPr marL="632925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4875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6825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898774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320724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4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3164624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586574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1950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3900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5850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7800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09749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1699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3649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5599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91" y="188290"/>
            <a:ext cx="5744551" cy="6822417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884" t="6493" r="2336" b="366"/>
          <a:stretch/>
        </p:blipFill>
        <p:spPr>
          <a:xfrm>
            <a:off x="1453691" y="305107"/>
            <a:ext cx="562864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8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1971040" y="396240"/>
            <a:ext cx="4907280" cy="6461761"/>
          </a:xfrm>
          <a:prstGeom prst="cube">
            <a:avLst>
              <a:gd name="adj" fmla="val 119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149" t="-1" r="1720" b="477"/>
          <a:stretch/>
        </p:blipFill>
        <p:spPr>
          <a:xfrm>
            <a:off x="1981200" y="496411"/>
            <a:ext cx="4805680" cy="63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664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0</Words>
  <Application>Microsoft Office PowerPoint</Application>
  <PresentationFormat>Personnalisé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bruneau</dc:creator>
  <cp:lastModifiedBy>sophie bruneau</cp:lastModifiedBy>
  <cp:revision>33</cp:revision>
  <dcterms:created xsi:type="dcterms:W3CDTF">2017-11-28T09:08:54Z</dcterms:created>
  <dcterms:modified xsi:type="dcterms:W3CDTF">2018-02-02T15:55:11Z</dcterms:modified>
</cp:coreProperties>
</file>